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0691813" cy="755967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0" d="100"/>
          <a:sy n="40" d="100"/>
        </p:scale>
        <p:origin x="4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DB319-522B-47D9-80EB-F9879D567B88}" type="datetimeFigureOut">
              <a:rPr lang="fr-FR" smtClean="0"/>
              <a:t>18/04/2023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35288" y="857250"/>
            <a:ext cx="32734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D2C91-FCE1-40D0-92F5-F2313DF891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1161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7D7E-BB22-43EC-979E-32E8359A830C}" type="datetime1">
              <a:rPr lang="fr-FR" smtClean="0"/>
              <a:t>18/04/2023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2E7F-C7EE-44F1-B642-342770F18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580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EC4B6-D026-4CB2-B12C-72A8351777D5}" type="datetime1">
              <a:rPr lang="fr-FR" smtClean="0"/>
              <a:t>18/04/2023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2E7F-C7EE-44F1-B642-342770F18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606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27E5-CE54-4F20-909B-0976E93421D0}" type="datetime1">
              <a:rPr lang="fr-FR" smtClean="0"/>
              <a:t>18/04/2023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2E7F-C7EE-44F1-B642-342770F18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648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F6E32-F376-4591-A449-8F3BBE299E9A}" type="datetime1">
              <a:rPr lang="fr-FR" smtClean="0"/>
              <a:t>18/04/2023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2E7F-C7EE-44F1-B642-342770F18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8885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7856-591C-4608-A748-90A361FB52DE}" type="datetime1">
              <a:rPr lang="fr-FR" smtClean="0"/>
              <a:t>18/04/2023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2E7F-C7EE-44F1-B642-342770F18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0068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4C59-1D45-4A0D-8266-B82740CDF674}" type="datetime1">
              <a:rPr lang="fr-FR" smtClean="0"/>
              <a:t>18/04/2023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2E7F-C7EE-44F1-B642-342770F18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3520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E409-02CC-4756-B489-76DA1E22B4E1}" type="datetime1">
              <a:rPr lang="fr-FR" smtClean="0"/>
              <a:t>18/04/2023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2E7F-C7EE-44F1-B642-342770F18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105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555BF-2784-442C-8848-75977D199013}" type="datetime1">
              <a:rPr lang="fr-FR" smtClean="0"/>
              <a:t>18/04/2023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2E7F-C7EE-44F1-B642-342770F18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083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3D33-BE99-4869-8C34-32D6BBC558F6}" type="datetime1">
              <a:rPr lang="fr-FR" smtClean="0"/>
              <a:t>18/04/2023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2E7F-C7EE-44F1-B642-342770F18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388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3C848-7C9A-4289-979C-2DFC1A494B62}" type="datetime1">
              <a:rPr lang="fr-FR" smtClean="0"/>
              <a:t>18/04/2023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2E7F-C7EE-44F1-B642-342770F18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210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6F8D-9A33-4C78-BF31-926DA0DD67E2}" type="datetime1">
              <a:rPr lang="fr-FR" smtClean="0"/>
              <a:t>18/04/2023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2E7F-C7EE-44F1-B642-342770F18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745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74E2E-E8D1-4D78-B942-01B847B90FA7}" type="datetime1">
              <a:rPr lang="fr-FR" smtClean="0"/>
              <a:t>18/04/2023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92E7F-C7EE-44F1-B642-342770F18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424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rte de visite&#10;&#10;Description générée automatiquement">
            <a:extLst>
              <a:ext uri="{FF2B5EF4-FFF2-40B4-BE49-F238E27FC236}">
                <a16:creationId xmlns:a16="http://schemas.microsoft.com/office/drawing/2014/main" id="{B1DB8F9D-B550-691A-F577-FD0399F77D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90757" cy="7559675"/>
          </a:xfrm>
          <a:prstGeom prst="rect">
            <a:avLst/>
          </a:prstGeom>
        </p:spPr>
      </p:pic>
      <p:pic>
        <p:nvPicPr>
          <p:cNvPr id="6" name="Graphique 5">
            <a:extLst>
              <a:ext uri="{FF2B5EF4-FFF2-40B4-BE49-F238E27FC236}">
                <a16:creationId xmlns:a16="http://schemas.microsoft.com/office/drawing/2014/main" id="{A03F9B28-5FEB-1B49-1D0D-BAE3C0FE7C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6700" y="6880638"/>
            <a:ext cx="1171576" cy="435935"/>
          </a:xfrm>
          <a:prstGeom prst="rect">
            <a:avLst/>
          </a:prstGeom>
        </p:spPr>
      </p:pic>
      <p:pic>
        <p:nvPicPr>
          <p:cNvPr id="2056" name="Picture 8" descr="T-shirt Sport respirant Uni Manches Courtes 140 Homme PROACT">
            <a:extLst>
              <a:ext uri="{FF2B5EF4-FFF2-40B4-BE49-F238E27FC236}">
                <a16:creationId xmlns:a16="http://schemas.microsoft.com/office/drawing/2014/main" id="{D1B04647-C0D9-62E3-1042-FEAD907AEA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34" y="1095241"/>
            <a:ext cx="2507893" cy="2507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 11" descr="Une image contenant texte&#10;&#10;Description générée automatiquement">
            <a:extLst>
              <a:ext uri="{FF2B5EF4-FFF2-40B4-BE49-F238E27FC236}">
                <a16:creationId xmlns:a16="http://schemas.microsoft.com/office/drawing/2014/main" id="{FCEAB388-DE00-047E-981B-AF59FFEAF5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197" y="1442152"/>
            <a:ext cx="361224" cy="386650"/>
          </a:xfrm>
          <a:prstGeom prst="rect">
            <a:avLst/>
          </a:prstGeom>
        </p:spPr>
      </p:pic>
      <p:pic>
        <p:nvPicPr>
          <p:cNvPr id="2" name="Picture 2" descr="T-shirt de Sport Manches Courtes col V Femme PROACT">
            <a:extLst>
              <a:ext uri="{FF2B5EF4-FFF2-40B4-BE49-F238E27FC236}">
                <a16:creationId xmlns:a16="http://schemas.microsoft.com/office/drawing/2014/main" id="{9A8578D2-5862-2202-6557-1699E2D52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6651" y="3898431"/>
            <a:ext cx="2710970" cy="271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 7" descr="Une image contenant texte&#10;&#10;Description générée automatiquement">
            <a:extLst>
              <a:ext uri="{FF2B5EF4-FFF2-40B4-BE49-F238E27FC236}">
                <a16:creationId xmlns:a16="http://schemas.microsoft.com/office/drawing/2014/main" id="{54882C70-5C45-11BD-B3B9-8DABBEED4C4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257" y="4311725"/>
            <a:ext cx="361224" cy="386650"/>
          </a:xfrm>
          <a:prstGeom prst="rect">
            <a:avLst/>
          </a:prstGeom>
        </p:spPr>
      </p:pic>
      <p:pic>
        <p:nvPicPr>
          <p:cNvPr id="10" name="Image 9" descr="Une image contenant texte, chemise, manche&#10;&#10;Description générée automatiquement">
            <a:extLst>
              <a:ext uri="{FF2B5EF4-FFF2-40B4-BE49-F238E27FC236}">
                <a16:creationId xmlns:a16="http://schemas.microsoft.com/office/drawing/2014/main" id="{3490DAD6-6B19-B83C-A880-E7DC7174EFB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7319" y="3898431"/>
            <a:ext cx="2710970" cy="271097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556ADA43-2E92-630D-C68F-16C463F4E10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7319" y="1109125"/>
            <a:ext cx="2507893" cy="2507893"/>
          </a:xfrm>
          <a:prstGeom prst="rect">
            <a:avLst/>
          </a:prstGeom>
        </p:spPr>
      </p:pic>
      <p:pic>
        <p:nvPicPr>
          <p:cNvPr id="19" name="Image 18" descr="Une image contenant texte, plein air&#10;&#10;Description générée automatiquement">
            <a:extLst>
              <a:ext uri="{FF2B5EF4-FFF2-40B4-BE49-F238E27FC236}">
                <a16:creationId xmlns:a16="http://schemas.microsoft.com/office/drawing/2014/main" id="{67C65A14-0F50-8897-A8D4-47CD9D033A3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045" y="1442152"/>
            <a:ext cx="934439" cy="1347506"/>
          </a:xfrm>
          <a:prstGeom prst="rect">
            <a:avLst/>
          </a:prstGeom>
        </p:spPr>
      </p:pic>
      <p:pic>
        <p:nvPicPr>
          <p:cNvPr id="20" name="Image 19" descr="Une image contenant texte, plein air&#10;&#10;Description générée automatiquement">
            <a:extLst>
              <a:ext uri="{FF2B5EF4-FFF2-40B4-BE49-F238E27FC236}">
                <a16:creationId xmlns:a16="http://schemas.microsoft.com/office/drawing/2014/main" id="{0895B3E3-C518-8511-A302-414DB0F4178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584" y="4153454"/>
            <a:ext cx="934439" cy="1347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3392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Societe GPUB</dc:creator>
  <cp:lastModifiedBy>Dominique Zoppello</cp:lastModifiedBy>
  <cp:revision>5</cp:revision>
  <dcterms:created xsi:type="dcterms:W3CDTF">2023-01-24T10:13:04Z</dcterms:created>
  <dcterms:modified xsi:type="dcterms:W3CDTF">2023-04-18T11:13:17Z</dcterms:modified>
</cp:coreProperties>
</file>